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75763D-59D2-4D28-9251-334F8886E1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256EAF7-4B71-45AC-87E9-EABA4B5933FA}">
      <dgm:prSet phldrT="[Texto]"/>
      <dgm:spPr/>
      <dgm:t>
        <a:bodyPr/>
        <a:lstStyle/>
        <a:p>
          <a:r>
            <a:rPr lang="es-ES" dirty="0" smtClean="0">
              <a:solidFill>
                <a:srgbClr val="002060"/>
              </a:solidFill>
              <a:latin typeface="Comic Sans MS" panose="030F0702030302020204" pitchFamily="66" charset="0"/>
            </a:rPr>
            <a:t>Tus éxitos, tus miedos, tus sueños. </a:t>
          </a:r>
          <a:endParaRPr lang="es-ES" dirty="0">
            <a:solidFill>
              <a:srgbClr val="002060"/>
            </a:solidFill>
            <a:latin typeface="Comic Sans MS" panose="030F0702030302020204" pitchFamily="66" charset="0"/>
          </a:endParaRPr>
        </a:p>
      </dgm:t>
    </dgm:pt>
    <dgm:pt modelId="{B9E60A9B-2540-4367-9B02-E70A79407C9D}" type="parTrans" cxnId="{57306D00-19C3-43FC-8C5E-A49AC2A00271}">
      <dgm:prSet/>
      <dgm:spPr/>
      <dgm:t>
        <a:bodyPr/>
        <a:lstStyle/>
        <a:p>
          <a:endParaRPr lang="es-ES"/>
        </a:p>
      </dgm:t>
    </dgm:pt>
    <dgm:pt modelId="{15613A83-10D1-4F0C-B391-2F8349F07AC4}" type="sibTrans" cxnId="{57306D00-19C3-43FC-8C5E-A49AC2A00271}">
      <dgm:prSet/>
      <dgm:spPr/>
      <dgm:t>
        <a:bodyPr/>
        <a:lstStyle/>
        <a:p>
          <a:endParaRPr lang="es-ES"/>
        </a:p>
      </dgm:t>
    </dgm:pt>
    <dgm:pt modelId="{D6AB16C9-515A-41A1-BDA2-720C81DF3F10}">
      <dgm:prSet phldrT="[Texto]"/>
      <dgm:spPr/>
      <dgm:t>
        <a:bodyPr/>
        <a:lstStyle/>
        <a:p>
          <a:r>
            <a:rPr lang="es-ES" dirty="0" smtClean="0">
              <a:solidFill>
                <a:srgbClr val="FF0000"/>
              </a:solidFill>
              <a:latin typeface="Comic Sans MS" panose="030F0702030302020204" pitchFamily="66" charset="0"/>
            </a:rPr>
            <a:t>Relación con Dios.</a:t>
          </a:r>
          <a:endParaRPr lang="es-ES" dirty="0">
            <a:solidFill>
              <a:srgbClr val="FF0000"/>
            </a:solidFill>
            <a:latin typeface="Comic Sans MS" panose="030F0702030302020204" pitchFamily="66" charset="0"/>
          </a:endParaRPr>
        </a:p>
      </dgm:t>
    </dgm:pt>
    <dgm:pt modelId="{DEE3070E-15E4-4C0E-8693-1719722397E7}" type="parTrans" cxnId="{9495C1C4-433B-4014-940B-DF6D6516EFC6}">
      <dgm:prSet/>
      <dgm:spPr/>
      <dgm:t>
        <a:bodyPr/>
        <a:lstStyle/>
        <a:p>
          <a:endParaRPr lang="es-ES"/>
        </a:p>
      </dgm:t>
    </dgm:pt>
    <dgm:pt modelId="{D09E66B0-1DBD-4B25-BBEE-5E711B58E120}" type="sibTrans" cxnId="{9495C1C4-433B-4014-940B-DF6D6516EFC6}">
      <dgm:prSet/>
      <dgm:spPr/>
      <dgm:t>
        <a:bodyPr/>
        <a:lstStyle/>
        <a:p>
          <a:endParaRPr lang="es-ES"/>
        </a:p>
      </dgm:t>
    </dgm:pt>
    <dgm:pt modelId="{165B6EB6-B001-46FE-9928-86B45234713E}">
      <dgm:prSet phldrT="[Texto]"/>
      <dgm:spPr/>
      <dgm:t>
        <a:bodyPr/>
        <a:lstStyle/>
        <a:p>
          <a:r>
            <a:rPr lang="es-ES" dirty="0" smtClean="0">
              <a:solidFill>
                <a:srgbClr val="002060"/>
              </a:solidFill>
              <a:latin typeface="Comic Sans MS" panose="030F0702030302020204" pitchFamily="66" charset="0"/>
            </a:rPr>
            <a:t>Los aportes de la FE a tu vida.</a:t>
          </a:r>
          <a:endParaRPr lang="es-ES" dirty="0">
            <a:solidFill>
              <a:srgbClr val="002060"/>
            </a:solidFill>
            <a:latin typeface="Comic Sans MS" panose="030F0702030302020204" pitchFamily="66" charset="0"/>
          </a:endParaRPr>
        </a:p>
      </dgm:t>
    </dgm:pt>
    <dgm:pt modelId="{454C5125-6334-4D9E-BAA1-721605399AC6}" type="parTrans" cxnId="{CCB91EAF-AF66-403B-89B6-7D250F013560}">
      <dgm:prSet/>
      <dgm:spPr/>
      <dgm:t>
        <a:bodyPr/>
        <a:lstStyle/>
        <a:p>
          <a:endParaRPr lang="es-ES"/>
        </a:p>
      </dgm:t>
    </dgm:pt>
    <dgm:pt modelId="{75FF3B9D-7C5C-4782-814D-C70E3501D23E}" type="sibTrans" cxnId="{CCB91EAF-AF66-403B-89B6-7D250F013560}">
      <dgm:prSet/>
      <dgm:spPr/>
      <dgm:t>
        <a:bodyPr/>
        <a:lstStyle/>
        <a:p>
          <a:endParaRPr lang="es-ES"/>
        </a:p>
      </dgm:t>
    </dgm:pt>
    <dgm:pt modelId="{CB2318DE-F1E7-45C9-9FF1-A10E231E3DEA}" type="pres">
      <dgm:prSet presAssocID="{8575763D-59D2-4D28-9251-334F8886E14D}" presName="linear" presStyleCnt="0">
        <dgm:presLayoutVars>
          <dgm:dir/>
          <dgm:animLvl val="lvl"/>
          <dgm:resizeHandles val="exact"/>
        </dgm:presLayoutVars>
      </dgm:prSet>
      <dgm:spPr/>
    </dgm:pt>
    <dgm:pt modelId="{4814400E-3436-43DC-9D0B-CCEF018A454D}" type="pres">
      <dgm:prSet presAssocID="{0256EAF7-4B71-45AC-87E9-EABA4B5933FA}" presName="parentLin" presStyleCnt="0"/>
      <dgm:spPr/>
    </dgm:pt>
    <dgm:pt modelId="{F9C1545D-B92D-4F37-ADFB-AA42AD60E660}" type="pres">
      <dgm:prSet presAssocID="{0256EAF7-4B71-45AC-87E9-EABA4B5933FA}" presName="parentLeftMargin" presStyleLbl="node1" presStyleIdx="0" presStyleCnt="3"/>
      <dgm:spPr/>
    </dgm:pt>
    <dgm:pt modelId="{152F513F-7EFC-4FDD-A20C-E0C9D812C065}" type="pres">
      <dgm:prSet presAssocID="{0256EAF7-4B71-45AC-87E9-EABA4B5933F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2169C4B-F362-490E-9324-793B09D2EC64}" type="pres">
      <dgm:prSet presAssocID="{0256EAF7-4B71-45AC-87E9-EABA4B5933FA}" presName="negativeSpace" presStyleCnt="0"/>
      <dgm:spPr/>
    </dgm:pt>
    <dgm:pt modelId="{759432BE-AD2F-4758-B14C-90EBE5BE9295}" type="pres">
      <dgm:prSet presAssocID="{0256EAF7-4B71-45AC-87E9-EABA4B5933FA}" presName="childText" presStyleLbl="conFgAcc1" presStyleIdx="0" presStyleCnt="3">
        <dgm:presLayoutVars>
          <dgm:bulletEnabled val="1"/>
        </dgm:presLayoutVars>
      </dgm:prSet>
      <dgm:spPr/>
    </dgm:pt>
    <dgm:pt modelId="{8D608AEA-B803-4EDA-8D94-B37C6B4CDBC7}" type="pres">
      <dgm:prSet presAssocID="{15613A83-10D1-4F0C-B391-2F8349F07AC4}" presName="spaceBetweenRectangles" presStyleCnt="0"/>
      <dgm:spPr/>
    </dgm:pt>
    <dgm:pt modelId="{64DDFA62-59AD-49A2-9C61-19D7475BBA39}" type="pres">
      <dgm:prSet presAssocID="{D6AB16C9-515A-41A1-BDA2-720C81DF3F10}" presName="parentLin" presStyleCnt="0"/>
      <dgm:spPr/>
    </dgm:pt>
    <dgm:pt modelId="{2963B725-1F23-4FE5-8C13-E57B6ED27B30}" type="pres">
      <dgm:prSet presAssocID="{D6AB16C9-515A-41A1-BDA2-720C81DF3F10}" presName="parentLeftMargin" presStyleLbl="node1" presStyleIdx="0" presStyleCnt="3"/>
      <dgm:spPr/>
    </dgm:pt>
    <dgm:pt modelId="{90026DF5-B96F-4411-B176-C1193BDCCD5F}" type="pres">
      <dgm:prSet presAssocID="{D6AB16C9-515A-41A1-BDA2-720C81DF3F1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88AC418-764D-4F71-98D4-C9314DEFBA59}" type="pres">
      <dgm:prSet presAssocID="{D6AB16C9-515A-41A1-BDA2-720C81DF3F10}" presName="negativeSpace" presStyleCnt="0"/>
      <dgm:spPr/>
    </dgm:pt>
    <dgm:pt modelId="{FE6B2FEC-487C-4254-9C99-DC31BC3E0DEC}" type="pres">
      <dgm:prSet presAssocID="{D6AB16C9-515A-41A1-BDA2-720C81DF3F10}" presName="childText" presStyleLbl="conFgAcc1" presStyleIdx="1" presStyleCnt="3">
        <dgm:presLayoutVars>
          <dgm:bulletEnabled val="1"/>
        </dgm:presLayoutVars>
      </dgm:prSet>
      <dgm:spPr/>
    </dgm:pt>
    <dgm:pt modelId="{F7F6E473-6A08-4653-823F-192F0CC67866}" type="pres">
      <dgm:prSet presAssocID="{D09E66B0-1DBD-4B25-BBEE-5E711B58E120}" presName="spaceBetweenRectangles" presStyleCnt="0"/>
      <dgm:spPr/>
    </dgm:pt>
    <dgm:pt modelId="{86AF460C-6AAC-4048-B8A1-35EACAC2204B}" type="pres">
      <dgm:prSet presAssocID="{165B6EB6-B001-46FE-9928-86B45234713E}" presName="parentLin" presStyleCnt="0"/>
      <dgm:spPr/>
    </dgm:pt>
    <dgm:pt modelId="{F6D38E65-BBC7-4527-9DE0-7D3FFAF8AE50}" type="pres">
      <dgm:prSet presAssocID="{165B6EB6-B001-46FE-9928-86B45234713E}" presName="parentLeftMargin" presStyleLbl="node1" presStyleIdx="1" presStyleCnt="3"/>
      <dgm:spPr/>
    </dgm:pt>
    <dgm:pt modelId="{1A7641E0-BD7F-4811-9EE4-F315812B479B}" type="pres">
      <dgm:prSet presAssocID="{165B6EB6-B001-46FE-9928-86B45234713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92098CE-4B86-4A8E-B417-5B00E9127807}" type="pres">
      <dgm:prSet presAssocID="{165B6EB6-B001-46FE-9928-86B45234713E}" presName="negativeSpace" presStyleCnt="0"/>
      <dgm:spPr/>
    </dgm:pt>
    <dgm:pt modelId="{7F850537-51DD-4E0F-9036-CEAC08E36248}" type="pres">
      <dgm:prSet presAssocID="{165B6EB6-B001-46FE-9928-86B45234713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8F3A794-7871-41D0-A271-BB74A1C5D2BB}" type="presOf" srcId="{165B6EB6-B001-46FE-9928-86B45234713E}" destId="{F6D38E65-BBC7-4527-9DE0-7D3FFAF8AE50}" srcOrd="0" destOrd="0" presId="urn:microsoft.com/office/officeart/2005/8/layout/list1"/>
    <dgm:cxn modelId="{0C07877E-93BA-45F1-A606-589CEE811F8B}" type="presOf" srcId="{0256EAF7-4B71-45AC-87E9-EABA4B5933FA}" destId="{F9C1545D-B92D-4F37-ADFB-AA42AD60E660}" srcOrd="0" destOrd="0" presId="urn:microsoft.com/office/officeart/2005/8/layout/list1"/>
    <dgm:cxn modelId="{DDA2CB73-1873-4C31-9A8C-DC2C1E3851EA}" type="presOf" srcId="{0256EAF7-4B71-45AC-87E9-EABA4B5933FA}" destId="{152F513F-7EFC-4FDD-A20C-E0C9D812C065}" srcOrd="1" destOrd="0" presId="urn:microsoft.com/office/officeart/2005/8/layout/list1"/>
    <dgm:cxn modelId="{57306D00-19C3-43FC-8C5E-A49AC2A00271}" srcId="{8575763D-59D2-4D28-9251-334F8886E14D}" destId="{0256EAF7-4B71-45AC-87E9-EABA4B5933FA}" srcOrd="0" destOrd="0" parTransId="{B9E60A9B-2540-4367-9B02-E70A79407C9D}" sibTransId="{15613A83-10D1-4F0C-B391-2F8349F07AC4}"/>
    <dgm:cxn modelId="{3B791E92-34A4-4822-81C2-2ACB96AC4547}" type="presOf" srcId="{D6AB16C9-515A-41A1-BDA2-720C81DF3F10}" destId="{2963B725-1F23-4FE5-8C13-E57B6ED27B30}" srcOrd="0" destOrd="0" presId="urn:microsoft.com/office/officeart/2005/8/layout/list1"/>
    <dgm:cxn modelId="{717D9B80-9E74-4416-99B3-CBCCFB32B8A2}" type="presOf" srcId="{165B6EB6-B001-46FE-9928-86B45234713E}" destId="{1A7641E0-BD7F-4811-9EE4-F315812B479B}" srcOrd="1" destOrd="0" presId="urn:microsoft.com/office/officeart/2005/8/layout/list1"/>
    <dgm:cxn modelId="{BADAE7FA-4615-4B99-93EE-380D0DF0687B}" type="presOf" srcId="{D6AB16C9-515A-41A1-BDA2-720C81DF3F10}" destId="{90026DF5-B96F-4411-B176-C1193BDCCD5F}" srcOrd="1" destOrd="0" presId="urn:microsoft.com/office/officeart/2005/8/layout/list1"/>
    <dgm:cxn modelId="{9495C1C4-433B-4014-940B-DF6D6516EFC6}" srcId="{8575763D-59D2-4D28-9251-334F8886E14D}" destId="{D6AB16C9-515A-41A1-BDA2-720C81DF3F10}" srcOrd="1" destOrd="0" parTransId="{DEE3070E-15E4-4C0E-8693-1719722397E7}" sibTransId="{D09E66B0-1DBD-4B25-BBEE-5E711B58E120}"/>
    <dgm:cxn modelId="{CCB91EAF-AF66-403B-89B6-7D250F013560}" srcId="{8575763D-59D2-4D28-9251-334F8886E14D}" destId="{165B6EB6-B001-46FE-9928-86B45234713E}" srcOrd="2" destOrd="0" parTransId="{454C5125-6334-4D9E-BAA1-721605399AC6}" sibTransId="{75FF3B9D-7C5C-4782-814D-C70E3501D23E}"/>
    <dgm:cxn modelId="{2AB7F80B-BA4C-48B5-AA30-523623FD6578}" type="presOf" srcId="{8575763D-59D2-4D28-9251-334F8886E14D}" destId="{CB2318DE-F1E7-45C9-9FF1-A10E231E3DEA}" srcOrd="0" destOrd="0" presId="urn:microsoft.com/office/officeart/2005/8/layout/list1"/>
    <dgm:cxn modelId="{C041298A-D518-42FD-95F4-A1CCD5E37695}" type="presParOf" srcId="{CB2318DE-F1E7-45C9-9FF1-A10E231E3DEA}" destId="{4814400E-3436-43DC-9D0B-CCEF018A454D}" srcOrd="0" destOrd="0" presId="urn:microsoft.com/office/officeart/2005/8/layout/list1"/>
    <dgm:cxn modelId="{02FEC36C-1FC3-4A28-A4D6-F66487692A49}" type="presParOf" srcId="{4814400E-3436-43DC-9D0B-CCEF018A454D}" destId="{F9C1545D-B92D-4F37-ADFB-AA42AD60E660}" srcOrd="0" destOrd="0" presId="urn:microsoft.com/office/officeart/2005/8/layout/list1"/>
    <dgm:cxn modelId="{913960FE-9580-4FDD-BFC2-ADBE33435FD8}" type="presParOf" srcId="{4814400E-3436-43DC-9D0B-CCEF018A454D}" destId="{152F513F-7EFC-4FDD-A20C-E0C9D812C065}" srcOrd="1" destOrd="0" presId="urn:microsoft.com/office/officeart/2005/8/layout/list1"/>
    <dgm:cxn modelId="{90F86C60-37D3-4C8E-A20B-469B8BD5F533}" type="presParOf" srcId="{CB2318DE-F1E7-45C9-9FF1-A10E231E3DEA}" destId="{E2169C4B-F362-490E-9324-793B09D2EC64}" srcOrd="1" destOrd="0" presId="urn:microsoft.com/office/officeart/2005/8/layout/list1"/>
    <dgm:cxn modelId="{388D0ED5-9B9C-45CC-9352-83CF0041DA5E}" type="presParOf" srcId="{CB2318DE-F1E7-45C9-9FF1-A10E231E3DEA}" destId="{759432BE-AD2F-4758-B14C-90EBE5BE9295}" srcOrd="2" destOrd="0" presId="urn:microsoft.com/office/officeart/2005/8/layout/list1"/>
    <dgm:cxn modelId="{67660ACF-E286-4981-ABB8-93F1705CC039}" type="presParOf" srcId="{CB2318DE-F1E7-45C9-9FF1-A10E231E3DEA}" destId="{8D608AEA-B803-4EDA-8D94-B37C6B4CDBC7}" srcOrd="3" destOrd="0" presId="urn:microsoft.com/office/officeart/2005/8/layout/list1"/>
    <dgm:cxn modelId="{A7C62BA8-494E-4699-8746-52CCEB8DE92E}" type="presParOf" srcId="{CB2318DE-F1E7-45C9-9FF1-A10E231E3DEA}" destId="{64DDFA62-59AD-49A2-9C61-19D7475BBA39}" srcOrd="4" destOrd="0" presId="urn:microsoft.com/office/officeart/2005/8/layout/list1"/>
    <dgm:cxn modelId="{8D30A6EC-450F-4624-A031-D0AE8912CB0A}" type="presParOf" srcId="{64DDFA62-59AD-49A2-9C61-19D7475BBA39}" destId="{2963B725-1F23-4FE5-8C13-E57B6ED27B30}" srcOrd="0" destOrd="0" presId="urn:microsoft.com/office/officeart/2005/8/layout/list1"/>
    <dgm:cxn modelId="{06D0EDAD-BCAF-43FC-86CD-245E1D43A201}" type="presParOf" srcId="{64DDFA62-59AD-49A2-9C61-19D7475BBA39}" destId="{90026DF5-B96F-4411-B176-C1193BDCCD5F}" srcOrd="1" destOrd="0" presId="urn:microsoft.com/office/officeart/2005/8/layout/list1"/>
    <dgm:cxn modelId="{786B43CB-6005-4F65-A0F9-8385555DDA55}" type="presParOf" srcId="{CB2318DE-F1E7-45C9-9FF1-A10E231E3DEA}" destId="{D88AC418-764D-4F71-98D4-C9314DEFBA59}" srcOrd="5" destOrd="0" presId="urn:microsoft.com/office/officeart/2005/8/layout/list1"/>
    <dgm:cxn modelId="{DF78A32A-6F6F-4B00-80E5-8A2BFCC39601}" type="presParOf" srcId="{CB2318DE-F1E7-45C9-9FF1-A10E231E3DEA}" destId="{FE6B2FEC-487C-4254-9C99-DC31BC3E0DEC}" srcOrd="6" destOrd="0" presId="urn:microsoft.com/office/officeart/2005/8/layout/list1"/>
    <dgm:cxn modelId="{58710B0C-45CD-4C66-AB65-24648D62922D}" type="presParOf" srcId="{CB2318DE-F1E7-45C9-9FF1-A10E231E3DEA}" destId="{F7F6E473-6A08-4653-823F-192F0CC67866}" srcOrd="7" destOrd="0" presId="urn:microsoft.com/office/officeart/2005/8/layout/list1"/>
    <dgm:cxn modelId="{44ABC62B-0B94-4047-A696-74DFE235DDE1}" type="presParOf" srcId="{CB2318DE-F1E7-45C9-9FF1-A10E231E3DEA}" destId="{86AF460C-6AAC-4048-B8A1-35EACAC2204B}" srcOrd="8" destOrd="0" presId="urn:microsoft.com/office/officeart/2005/8/layout/list1"/>
    <dgm:cxn modelId="{8D69CCF2-1C0C-4DF8-AB65-88076C9207A1}" type="presParOf" srcId="{86AF460C-6AAC-4048-B8A1-35EACAC2204B}" destId="{F6D38E65-BBC7-4527-9DE0-7D3FFAF8AE50}" srcOrd="0" destOrd="0" presId="urn:microsoft.com/office/officeart/2005/8/layout/list1"/>
    <dgm:cxn modelId="{7C4F526E-1D54-4AC0-A940-B103274DAD45}" type="presParOf" srcId="{86AF460C-6AAC-4048-B8A1-35EACAC2204B}" destId="{1A7641E0-BD7F-4811-9EE4-F315812B479B}" srcOrd="1" destOrd="0" presId="urn:microsoft.com/office/officeart/2005/8/layout/list1"/>
    <dgm:cxn modelId="{B02CFB7C-2C73-4EA5-98E8-EB2DE9B9F31B}" type="presParOf" srcId="{CB2318DE-F1E7-45C9-9FF1-A10E231E3DEA}" destId="{292098CE-4B86-4A8E-B417-5B00E9127807}" srcOrd="9" destOrd="0" presId="urn:microsoft.com/office/officeart/2005/8/layout/list1"/>
    <dgm:cxn modelId="{165DCBA2-E7A0-47B6-90D0-7AD6B96CAF04}" type="presParOf" srcId="{CB2318DE-F1E7-45C9-9FF1-A10E231E3DEA}" destId="{7F850537-51DD-4E0F-9036-CEAC08E3624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8121DD-3D7E-4B07-8286-A49A246A921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1C6D756-98F3-491D-951C-B3A47D7AAE7C}">
      <dgm:prSet phldrT="[Texto]"/>
      <dgm:spPr/>
      <dgm:t>
        <a:bodyPr/>
        <a:lstStyle/>
        <a:p>
          <a:r>
            <a:rPr lang="es-ES" dirty="0" smtClean="0">
              <a:solidFill>
                <a:srgbClr val="002060"/>
              </a:solidFill>
              <a:latin typeface="Comic Sans MS" panose="030F0702030302020204" pitchFamily="66" charset="0"/>
            </a:rPr>
            <a:t>Crecer  en la relación con Dios.</a:t>
          </a:r>
          <a:endParaRPr lang="es-ES" dirty="0">
            <a:solidFill>
              <a:srgbClr val="002060"/>
            </a:solidFill>
            <a:latin typeface="Comic Sans MS" panose="030F0702030302020204" pitchFamily="66" charset="0"/>
          </a:endParaRPr>
        </a:p>
      </dgm:t>
    </dgm:pt>
    <dgm:pt modelId="{AEF379CF-AE54-452C-BEC2-2E526B3EBC2E}" type="parTrans" cxnId="{DFFF4DCF-B4E4-42E3-BC20-F88A2793C927}">
      <dgm:prSet/>
      <dgm:spPr/>
      <dgm:t>
        <a:bodyPr/>
        <a:lstStyle/>
        <a:p>
          <a:endParaRPr lang="es-ES"/>
        </a:p>
      </dgm:t>
    </dgm:pt>
    <dgm:pt modelId="{7E7F22A5-7F35-414D-A088-FC42EF36CA18}" type="sibTrans" cxnId="{DFFF4DCF-B4E4-42E3-BC20-F88A2793C927}">
      <dgm:prSet/>
      <dgm:spPr/>
      <dgm:t>
        <a:bodyPr/>
        <a:lstStyle/>
        <a:p>
          <a:endParaRPr lang="es-ES"/>
        </a:p>
      </dgm:t>
    </dgm:pt>
    <dgm:pt modelId="{C2C5D56C-87B1-4918-9140-BFDA34302D56}">
      <dgm:prSet phldrT="[Texto]"/>
      <dgm:spPr/>
      <dgm:t>
        <a:bodyPr/>
        <a:lstStyle/>
        <a:p>
          <a:r>
            <a:rPr lang="es-ES" dirty="0" smtClean="0">
              <a:solidFill>
                <a:srgbClr val="002060"/>
              </a:solidFill>
              <a:latin typeface="Comic Sans MS" panose="030F0702030302020204" pitchFamily="66" charset="0"/>
            </a:rPr>
            <a:t>Compartir experiencias de vida personal y social.</a:t>
          </a:r>
          <a:endParaRPr lang="es-ES" dirty="0">
            <a:solidFill>
              <a:srgbClr val="002060"/>
            </a:solidFill>
            <a:latin typeface="Comic Sans MS" panose="030F0702030302020204" pitchFamily="66" charset="0"/>
          </a:endParaRPr>
        </a:p>
      </dgm:t>
    </dgm:pt>
    <dgm:pt modelId="{E5FA5F36-B316-4A14-AD04-B4E469E768DE}" type="parTrans" cxnId="{F545EB7B-BF1D-4650-B551-3FD6EEBB9EE6}">
      <dgm:prSet/>
      <dgm:spPr/>
      <dgm:t>
        <a:bodyPr/>
        <a:lstStyle/>
        <a:p>
          <a:endParaRPr lang="es-ES"/>
        </a:p>
      </dgm:t>
    </dgm:pt>
    <dgm:pt modelId="{2AC3FAD0-3DC0-4EB1-ABDD-4A742A96F49F}" type="sibTrans" cxnId="{F545EB7B-BF1D-4650-B551-3FD6EEBB9EE6}">
      <dgm:prSet/>
      <dgm:spPr/>
      <dgm:t>
        <a:bodyPr/>
        <a:lstStyle/>
        <a:p>
          <a:endParaRPr lang="es-ES"/>
        </a:p>
      </dgm:t>
    </dgm:pt>
    <dgm:pt modelId="{A7A74C02-52DF-4B9F-949E-234C25E51CA5}">
      <dgm:prSet phldrT="[Texto]"/>
      <dgm:spPr/>
      <dgm:t>
        <a:bodyPr/>
        <a:lstStyle/>
        <a:p>
          <a:r>
            <a:rPr lang="es-ES" dirty="0" smtClean="0">
              <a:solidFill>
                <a:srgbClr val="FF0000"/>
              </a:solidFill>
              <a:latin typeface="Comic Sans MS" panose="030F0702030302020204" pitchFamily="66" charset="0"/>
            </a:rPr>
            <a:t>Recibir una opinión diferente.</a:t>
          </a:r>
          <a:r>
            <a:rPr lang="es-ES" dirty="0" smtClean="0"/>
            <a:t> </a:t>
          </a:r>
          <a:endParaRPr lang="es-ES" dirty="0"/>
        </a:p>
      </dgm:t>
    </dgm:pt>
    <dgm:pt modelId="{FB0722AF-0293-4F2B-BB0A-64567BC19514}" type="parTrans" cxnId="{8ECD168E-0267-48ED-BFA2-07B0FCB08522}">
      <dgm:prSet/>
      <dgm:spPr/>
      <dgm:t>
        <a:bodyPr/>
        <a:lstStyle/>
        <a:p>
          <a:endParaRPr lang="es-ES"/>
        </a:p>
      </dgm:t>
    </dgm:pt>
    <dgm:pt modelId="{361EA51F-3C3D-40EE-8675-F343E2F8278A}" type="sibTrans" cxnId="{8ECD168E-0267-48ED-BFA2-07B0FCB08522}">
      <dgm:prSet/>
      <dgm:spPr/>
      <dgm:t>
        <a:bodyPr/>
        <a:lstStyle/>
        <a:p>
          <a:endParaRPr lang="es-ES"/>
        </a:p>
      </dgm:t>
    </dgm:pt>
    <dgm:pt modelId="{D1A9B92D-BE82-4A62-9DC7-6C7034877DAD}">
      <dgm:prSet/>
      <dgm:spPr/>
      <dgm:t>
        <a:bodyPr/>
        <a:lstStyle/>
        <a:p>
          <a:r>
            <a:rPr lang="es-ES" dirty="0" smtClean="0"/>
            <a:t> </a:t>
          </a:r>
          <a:r>
            <a:rPr lang="es-ES" dirty="0" smtClean="0">
              <a:solidFill>
                <a:srgbClr val="FF0000"/>
              </a:solidFill>
              <a:latin typeface="Comic Sans MS" panose="030F0702030302020204" pitchFamily="66" charset="0"/>
            </a:rPr>
            <a:t>Identificar experiencias de Dios</a:t>
          </a:r>
          <a:r>
            <a:rPr lang="es-ES" dirty="0" smtClean="0">
              <a:solidFill>
                <a:srgbClr val="FF0000"/>
              </a:solidFill>
            </a:rPr>
            <a:t>.</a:t>
          </a:r>
          <a:endParaRPr lang="es-ES" dirty="0">
            <a:solidFill>
              <a:srgbClr val="FF0000"/>
            </a:solidFill>
          </a:endParaRPr>
        </a:p>
      </dgm:t>
    </dgm:pt>
    <dgm:pt modelId="{6F3FA2E7-AB53-478E-A567-E80B2850CAA7}" type="parTrans" cxnId="{0846251D-A67C-494E-9A6A-2EC53ABEF658}">
      <dgm:prSet/>
      <dgm:spPr/>
      <dgm:t>
        <a:bodyPr/>
        <a:lstStyle/>
        <a:p>
          <a:endParaRPr lang="es-ES"/>
        </a:p>
      </dgm:t>
    </dgm:pt>
    <dgm:pt modelId="{B0881380-567E-43BA-A796-670A73B13D24}" type="sibTrans" cxnId="{0846251D-A67C-494E-9A6A-2EC53ABEF658}">
      <dgm:prSet/>
      <dgm:spPr/>
      <dgm:t>
        <a:bodyPr/>
        <a:lstStyle/>
        <a:p>
          <a:endParaRPr lang="es-ES"/>
        </a:p>
      </dgm:t>
    </dgm:pt>
    <dgm:pt modelId="{F5980A29-6369-4A44-B404-6177F2FB4685}">
      <dgm:prSet/>
      <dgm:spPr/>
      <dgm:t>
        <a:bodyPr/>
        <a:lstStyle/>
        <a:p>
          <a:r>
            <a:rPr lang="es-ES" dirty="0" smtClean="0">
              <a:solidFill>
                <a:srgbClr val="002060"/>
              </a:solidFill>
              <a:latin typeface="Comic Sans MS" panose="030F0702030302020204" pitchFamily="66" charset="0"/>
            </a:rPr>
            <a:t>Discernir y tomar decisiones.</a:t>
          </a:r>
          <a:endParaRPr lang="es-ES" dirty="0">
            <a:solidFill>
              <a:srgbClr val="002060"/>
            </a:solidFill>
            <a:latin typeface="Comic Sans MS" panose="030F0702030302020204" pitchFamily="66" charset="0"/>
          </a:endParaRPr>
        </a:p>
      </dgm:t>
    </dgm:pt>
    <dgm:pt modelId="{218A4ABB-7BB4-43C4-91B4-1BD50C88BE83}" type="parTrans" cxnId="{339DCEAA-95DC-49AE-BEFE-C844BACCB03C}">
      <dgm:prSet/>
      <dgm:spPr/>
      <dgm:t>
        <a:bodyPr/>
        <a:lstStyle/>
        <a:p>
          <a:endParaRPr lang="es-ES"/>
        </a:p>
      </dgm:t>
    </dgm:pt>
    <dgm:pt modelId="{CD019624-8507-4DD6-8FCD-590873E6F828}" type="sibTrans" cxnId="{339DCEAA-95DC-49AE-BEFE-C844BACCB03C}">
      <dgm:prSet/>
      <dgm:spPr/>
      <dgm:t>
        <a:bodyPr/>
        <a:lstStyle/>
        <a:p>
          <a:endParaRPr lang="es-ES"/>
        </a:p>
      </dgm:t>
    </dgm:pt>
    <dgm:pt modelId="{F9CAD9F9-3AF3-4D56-84DF-9E349EEB91DC}" type="pres">
      <dgm:prSet presAssocID="{6A8121DD-3D7E-4B07-8286-A49A246A9210}" presName="linear" presStyleCnt="0">
        <dgm:presLayoutVars>
          <dgm:dir/>
          <dgm:animLvl val="lvl"/>
          <dgm:resizeHandles val="exact"/>
        </dgm:presLayoutVars>
      </dgm:prSet>
      <dgm:spPr/>
    </dgm:pt>
    <dgm:pt modelId="{06BFA7D6-559A-4696-B3C1-54596752D84F}" type="pres">
      <dgm:prSet presAssocID="{E1C6D756-98F3-491D-951C-B3A47D7AAE7C}" presName="parentLin" presStyleCnt="0"/>
      <dgm:spPr/>
    </dgm:pt>
    <dgm:pt modelId="{F3518A90-93DD-4286-B5F6-C559759988B7}" type="pres">
      <dgm:prSet presAssocID="{E1C6D756-98F3-491D-951C-B3A47D7AAE7C}" presName="parentLeftMargin" presStyleLbl="node1" presStyleIdx="0" presStyleCnt="5"/>
      <dgm:spPr/>
    </dgm:pt>
    <dgm:pt modelId="{A27C3907-2FCC-420B-8092-66B69ABF03CB}" type="pres">
      <dgm:prSet presAssocID="{E1C6D756-98F3-491D-951C-B3A47D7AAE7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95C952-A335-471A-BBB5-6CD9FC48FB25}" type="pres">
      <dgm:prSet presAssocID="{E1C6D756-98F3-491D-951C-B3A47D7AAE7C}" presName="negativeSpace" presStyleCnt="0"/>
      <dgm:spPr/>
    </dgm:pt>
    <dgm:pt modelId="{0C72A6D2-6EF9-429C-A7FF-4C62B0CA5CCD}" type="pres">
      <dgm:prSet presAssocID="{E1C6D756-98F3-491D-951C-B3A47D7AAE7C}" presName="childText" presStyleLbl="conFgAcc1" presStyleIdx="0" presStyleCnt="5">
        <dgm:presLayoutVars>
          <dgm:bulletEnabled val="1"/>
        </dgm:presLayoutVars>
      </dgm:prSet>
      <dgm:spPr/>
    </dgm:pt>
    <dgm:pt modelId="{B5A75B6F-FF8F-4099-9B67-A6052FD5D24D}" type="pres">
      <dgm:prSet presAssocID="{7E7F22A5-7F35-414D-A088-FC42EF36CA18}" presName="spaceBetweenRectangles" presStyleCnt="0"/>
      <dgm:spPr/>
    </dgm:pt>
    <dgm:pt modelId="{957312A9-75B1-402C-964C-427C15F394CD}" type="pres">
      <dgm:prSet presAssocID="{D1A9B92D-BE82-4A62-9DC7-6C7034877DAD}" presName="parentLin" presStyleCnt="0"/>
      <dgm:spPr/>
    </dgm:pt>
    <dgm:pt modelId="{9F0D704D-51D4-437E-BE19-BB9F790A5C12}" type="pres">
      <dgm:prSet presAssocID="{D1A9B92D-BE82-4A62-9DC7-6C7034877DAD}" presName="parentLeftMargin" presStyleLbl="node1" presStyleIdx="0" presStyleCnt="5"/>
      <dgm:spPr/>
    </dgm:pt>
    <dgm:pt modelId="{FE937568-4701-41C9-9FAF-B5CD4B775F1F}" type="pres">
      <dgm:prSet presAssocID="{D1A9B92D-BE82-4A62-9DC7-6C7034877DA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D8E0F5-1306-4234-B673-A0932A5F1240}" type="pres">
      <dgm:prSet presAssocID="{D1A9B92D-BE82-4A62-9DC7-6C7034877DAD}" presName="negativeSpace" presStyleCnt="0"/>
      <dgm:spPr/>
    </dgm:pt>
    <dgm:pt modelId="{E1148673-DC38-4240-9927-411562D52CF3}" type="pres">
      <dgm:prSet presAssocID="{D1A9B92D-BE82-4A62-9DC7-6C7034877DAD}" presName="childText" presStyleLbl="conFgAcc1" presStyleIdx="1" presStyleCnt="5">
        <dgm:presLayoutVars>
          <dgm:bulletEnabled val="1"/>
        </dgm:presLayoutVars>
      </dgm:prSet>
      <dgm:spPr/>
    </dgm:pt>
    <dgm:pt modelId="{DB36916B-0E57-41DF-A493-DEF1BEE7464F}" type="pres">
      <dgm:prSet presAssocID="{B0881380-567E-43BA-A796-670A73B13D24}" presName="spaceBetweenRectangles" presStyleCnt="0"/>
      <dgm:spPr/>
    </dgm:pt>
    <dgm:pt modelId="{95B13ECA-7974-4641-BD7B-9D585B3D36F8}" type="pres">
      <dgm:prSet presAssocID="{C2C5D56C-87B1-4918-9140-BFDA34302D56}" presName="parentLin" presStyleCnt="0"/>
      <dgm:spPr/>
    </dgm:pt>
    <dgm:pt modelId="{FE1123A4-3686-408D-9F31-DA640B85A93D}" type="pres">
      <dgm:prSet presAssocID="{C2C5D56C-87B1-4918-9140-BFDA34302D56}" presName="parentLeftMargin" presStyleLbl="node1" presStyleIdx="1" presStyleCnt="5"/>
      <dgm:spPr/>
    </dgm:pt>
    <dgm:pt modelId="{C2B186F7-4A61-4D02-9CBC-F927DC39D470}" type="pres">
      <dgm:prSet presAssocID="{C2C5D56C-87B1-4918-9140-BFDA34302D5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D51790-47BB-49EC-A519-FE0CEB045566}" type="pres">
      <dgm:prSet presAssocID="{C2C5D56C-87B1-4918-9140-BFDA34302D56}" presName="negativeSpace" presStyleCnt="0"/>
      <dgm:spPr/>
    </dgm:pt>
    <dgm:pt modelId="{B0D061E0-6FF2-431A-AF6D-2B8CEE048AAD}" type="pres">
      <dgm:prSet presAssocID="{C2C5D56C-87B1-4918-9140-BFDA34302D56}" presName="childText" presStyleLbl="conFgAcc1" presStyleIdx="2" presStyleCnt="5">
        <dgm:presLayoutVars>
          <dgm:bulletEnabled val="1"/>
        </dgm:presLayoutVars>
      </dgm:prSet>
      <dgm:spPr/>
    </dgm:pt>
    <dgm:pt modelId="{6470A033-165E-4C1A-BACC-73D74AAD4182}" type="pres">
      <dgm:prSet presAssocID="{2AC3FAD0-3DC0-4EB1-ABDD-4A742A96F49F}" presName="spaceBetweenRectangles" presStyleCnt="0"/>
      <dgm:spPr/>
    </dgm:pt>
    <dgm:pt modelId="{EC762753-65A1-4A0F-85B8-AC8BC69E517E}" type="pres">
      <dgm:prSet presAssocID="{A7A74C02-52DF-4B9F-949E-234C25E51CA5}" presName="parentLin" presStyleCnt="0"/>
      <dgm:spPr/>
    </dgm:pt>
    <dgm:pt modelId="{548D7A72-D223-4038-B8D4-075AE5C840DD}" type="pres">
      <dgm:prSet presAssocID="{A7A74C02-52DF-4B9F-949E-234C25E51CA5}" presName="parentLeftMargin" presStyleLbl="node1" presStyleIdx="2" presStyleCnt="5"/>
      <dgm:spPr/>
    </dgm:pt>
    <dgm:pt modelId="{71151EB3-1F39-4A86-86C3-65C1F6C0EED8}" type="pres">
      <dgm:prSet presAssocID="{A7A74C02-52DF-4B9F-949E-234C25E51CA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0696E4-A9AE-4F77-A416-3BD25DDCF90B}" type="pres">
      <dgm:prSet presAssocID="{A7A74C02-52DF-4B9F-949E-234C25E51CA5}" presName="negativeSpace" presStyleCnt="0"/>
      <dgm:spPr/>
    </dgm:pt>
    <dgm:pt modelId="{E1DD3409-6D52-4821-A3F4-E3D88F42059C}" type="pres">
      <dgm:prSet presAssocID="{A7A74C02-52DF-4B9F-949E-234C25E51CA5}" presName="childText" presStyleLbl="conFgAcc1" presStyleIdx="3" presStyleCnt="5">
        <dgm:presLayoutVars>
          <dgm:bulletEnabled val="1"/>
        </dgm:presLayoutVars>
      </dgm:prSet>
      <dgm:spPr/>
    </dgm:pt>
    <dgm:pt modelId="{E0919664-2BD6-45FA-9003-BB6A99836066}" type="pres">
      <dgm:prSet presAssocID="{361EA51F-3C3D-40EE-8675-F343E2F8278A}" presName="spaceBetweenRectangles" presStyleCnt="0"/>
      <dgm:spPr/>
    </dgm:pt>
    <dgm:pt modelId="{DD520FA9-D815-48C3-9F36-7EEE1C941836}" type="pres">
      <dgm:prSet presAssocID="{F5980A29-6369-4A44-B404-6177F2FB4685}" presName="parentLin" presStyleCnt="0"/>
      <dgm:spPr/>
    </dgm:pt>
    <dgm:pt modelId="{9F0A1AAF-3DC3-43A1-ABCC-991A1710EA98}" type="pres">
      <dgm:prSet presAssocID="{F5980A29-6369-4A44-B404-6177F2FB4685}" presName="parentLeftMargin" presStyleLbl="node1" presStyleIdx="3" presStyleCnt="5"/>
      <dgm:spPr/>
    </dgm:pt>
    <dgm:pt modelId="{2A1EDA29-F04A-4F65-BA95-AFC2D104F82E}" type="pres">
      <dgm:prSet presAssocID="{F5980A29-6369-4A44-B404-6177F2FB468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72A629-1A36-4496-987B-6B80FE070FC8}" type="pres">
      <dgm:prSet presAssocID="{F5980A29-6369-4A44-B404-6177F2FB4685}" presName="negativeSpace" presStyleCnt="0"/>
      <dgm:spPr/>
    </dgm:pt>
    <dgm:pt modelId="{FF5E80A8-F00C-4286-A394-9CF0814BF48B}" type="pres">
      <dgm:prSet presAssocID="{F5980A29-6369-4A44-B404-6177F2FB468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339DCEAA-95DC-49AE-BEFE-C844BACCB03C}" srcId="{6A8121DD-3D7E-4B07-8286-A49A246A9210}" destId="{F5980A29-6369-4A44-B404-6177F2FB4685}" srcOrd="4" destOrd="0" parTransId="{218A4ABB-7BB4-43C4-91B4-1BD50C88BE83}" sibTransId="{CD019624-8507-4DD6-8FCD-590873E6F828}"/>
    <dgm:cxn modelId="{FDD4E15A-BB83-4183-9256-4C86110FEC13}" type="presOf" srcId="{A7A74C02-52DF-4B9F-949E-234C25E51CA5}" destId="{71151EB3-1F39-4A86-86C3-65C1F6C0EED8}" srcOrd="1" destOrd="0" presId="urn:microsoft.com/office/officeart/2005/8/layout/list1"/>
    <dgm:cxn modelId="{3A4390D8-FB21-4094-BF7B-5B2827437402}" type="presOf" srcId="{F5980A29-6369-4A44-B404-6177F2FB4685}" destId="{9F0A1AAF-3DC3-43A1-ABCC-991A1710EA98}" srcOrd="0" destOrd="0" presId="urn:microsoft.com/office/officeart/2005/8/layout/list1"/>
    <dgm:cxn modelId="{8B711C94-4928-4B24-9F12-56D13E45FA34}" type="presOf" srcId="{C2C5D56C-87B1-4918-9140-BFDA34302D56}" destId="{FE1123A4-3686-408D-9F31-DA640B85A93D}" srcOrd="0" destOrd="0" presId="urn:microsoft.com/office/officeart/2005/8/layout/list1"/>
    <dgm:cxn modelId="{13851F78-D468-47DB-B8E5-AF797C23A881}" type="presOf" srcId="{E1C6D756-98F3-491D-951C-B3A47D7AAE7C}" destId="{F3518A90-93DD-4286-B5F6-C559759988B7}" srcOrd="0" destOrd="0" presId="urn:microsoft.com/office/officeart/2005/8/layout/list1"/>
    <dgm:cxn modelId="{BE9D2A7B-3092-49B7-A0AC-A634AC312C64}" type="presOf" srcId="{6A8121DD-3D7E-4B07-8286-A49A246A9210}" destId="{F9CAD9F9-3AF3-4D56-84DF-9E349EEB91DC}" srcOrd="0" destOrd="0" presId="urn:microsoft.com/office/officeart/2005/8/layout/list1"/>
    <dgm:cxn modelId="{74C49C46-7299-461D-A83A-4035CDD1D81E}" type="presOf" srcId="{F5980A29-6369-4A44-B404-6177F2FB4685}" destId="{2A1EDA29-F04A-4F65-BA95-AFC2D104F82E}" srcOrd="1" destOrd="0" presId="urn:microsoft.com/office/officeart/2005/8/layout/list1"/>
    <dgm:cxn modelId="{EFAFFFEB-1FAC-4E84-8A50-D4BAAB21A7C0}" type="presOf" srcId="{D1A9B92D-BE82-4A62-9DC7-6C7034877DAD}" destId="{FE937568-4701-41C9-9FAF-B5CD4B775F1F}" srcOrd="1" destOrd="0" presId="urn:microsoft.com/office/officeart/2005/8/layout/list1"/>
    <dgm:cxn modelId="{8ECD168E-0267-48ED-BFA2-07B0FCB08522}" srcId="{6A8121DD-3D7E-4B07-8286-A49A246A9210}" destId="{A7A74C02-52DF-4B9F-949E-234C25E51CA5}" srcOrd="3" destOrd="0" parTransId="{FB0722AF-0293-4F2B-BB0A-64567BC19514}" sibTransId="{361EA51F-3C3D-40EE-8675-F343E2F8278A}"/>
    <dgm:cxn modelId="{0846251D-A67C-494E-9A6A-2EC53ABEF658}" srcId="{6A8121DD-3D7E-4B07-8286-A49A246A9210}" destId="{D1A9B92D-BE82-4A62-9DC7-6C7034877DAD}" srcOrd="1" destOrd="0" parTransId="{6F3FA2E7-AB53-478E-A567-E80B2850CAA7}" sibTransId="{B0881380-567E-43BA-A796-670A73B13D24}"/>
    <dgm:cxn modelId="{8AC3F560-3D54-42AC-BC0E-12B9EFD76BE7}" type="presOf" srcId="{C2C5D56C-87B1-4918-9140-BFDA34302D56}" destId="{C2B186F7-4A61-4D02-9CBC-F927DC39D470}" srcOrd="1" destOrd="0" presId="urn:microsoft.com/office/officeart/2005/8/layout/list1"/>
    <dgm:cxn modelId="{E380128A-DF5C-480F-AEDB-A4C562CC8692}" type="presOf" srcId="{E1C6D756-98F3-491D-951C-B3A47D7AAE7C}" destId="{A27C3907-2FCC-420B-8092-66B69ABF03CB}" srcOrd="1" destOrd="0" presId="urn:microsoft.com/office/officeart/2005/8/layout/list1"/>
    <dgm:cxn modelId="{63432076-C956-4762-A716-0A6DD0E9D779}" type="presOf" srcId="{A7A74C02-52DF-4B9F-949E-234C25E51CA5}" destId="{548D7A72-D223-4038-B8D4-075AE5C840DD}" srcOrd="0" destOrd="0" presId="urn:microsoft.com/office/officeart/2005/8/layout/list1"/>
    <dgm:cxn modelId="{DFFF4DCF-B4E4-42E3-BC20-F88A2793C927}" srcId="{6A8121DD-3D7E-4B07-8286-A49A246A9210}" destId="{E1C6D756-98F3-491D-951C-B3A47D7AAE7C}" srcOrd="0" destOrd="0" parTransId="{AEF379CF-AE54-452C-BEC2-2E526B3EBC2E}" sibTransId="{7E7F22A5-7F35-414D-A088-FC42EF36CA18}"/>
    <dgm:cxn modelId="{F545EB7B-BF1D-4650-B551-3FD6EEBB9EE6}" srcId="{6A8121DD-3D7E-4B07-8286-A49A246A9210}" destId="{C2C5D56C-87B1-4918-9140-BFDA34302D56}" srcOrd="2" destOrd="0" parTransId="{E5FA5F36-B316-4A14-AD04-B4E469E768DE}" sibTransId="{2AC3FAD0-3DC0-4EB1-ABDD-4A742A96F49F}"/>
    <dgm:cxn modelId="{A69E0BDA-AA36-4F7D-91AA-2987DB2BB415}" type="presOf" srcId="{D1A9B92D-BE82-4A62-9DC7-6C7034877DAD}" destId="{9F0D704D-51D4-437E-BE19-BB9F790A5C12}" srcOrd="0" destOrd="0" presId="urn:microsoft.com/office/officeart/2005/8/layout/list1"/>
    <dgm:cxn modelId="{6303F39A-D6F4-4853-94D3-17B56C7DE0BF}" type="presParOf" srcId="{F9CAD9F9-3AF3-4D56-84DF-9E349EEB91DC}" destId="{06BFA7D6-559A-4696-B3C1-54596752D84F}" srcOrd="0" destOrd="0" presId="urn:microsoft.com/office/officeart/2005/8/layout/list1"/>
    <dgm:cxn modelId="{6B3AB0F2-7668-467B-A97A-4DFE0719F59D}" type="presParOf" srcId="{06BFA7D6-559A-4696-B3C1-54596752D84F}" destId="{F3518A90-93DD-4286-B5F6-C559759988B7}" srcOrd="0" destOrd="0" presId="urn:microsoft.com/office/officeart/2005/8/layout/list1"/>
    <dgm:cxn modelId="{17667601-0FBF-411A-B820-964AD4AA7F46}" type="presParOf" srcId="{06BFA7D6-559A-4696-B3C1-54596752D84F}" destId="{A27C3907-2FCC-420B-8092-66B69ABF03CB}" srcOrd="1" destOrd="0" presId="urn:microsoft.com/office/officeart/2005/8/layout/list1"/>
    <dgm:cxn modelId="{7D318302-1FEB-498A-854F-95C33951FE07}" type="presParOf" srcId="{F9CAD9F9-3AF3-4D56-84DF-9E349EEB91DC}" destId="{1695C952-A335-471A-BBB5-6CD9FC48FB25}" srcOrd="1" destOrd="0" presId="urn:microsoft.com/office/officeart/2005/8/layout/list1"/>
    <dgm:cxn modelId="{1699E149-1C0E-42D6-BFD8-5C6D00F96431}" type="presParOf" srcId="{F9CAD9F9-3AF3-4D56-84DF-9E349EEB91DC}" destId="{0C72A6D2-6EF9-429C-A7FF-4C62B0CA5CCD}" srcOrd="2" destOrd="0" presId="urn:microsoft.com/office/officeart/2005/8/layout/list1"/>
    <dgm:cxn modelId="{6B34EFCC-6061-4022-B122-911C1CEE809E}" type="presParOf" srcId="{F9CAD9F9-3AF3-4D56-84DF-9E349EEB91DC}" destId="{B5A75B6F-FF8F-4099-9B67-A6052FD5D24D}" srcOrd="3" destOrd="0" presId="urn:microsoft.com/office/officeart/2005/8/layout/list1"/>
    <dgm:cxn modelId="{1692053F-D03C-4382-945E-BA0F6B7BBEEE}" type="presParOf" srcId="{F9CAD9F9-3AF3-4D56-84DF-9E349EEB91DC}" destId="{957312A9-75B1-402C-964C-427C15F394CD}" srcOrd="4" destOrd="0" presId="urn:microsoft.com/office/officeart/2005/8/layout/list1"/>
    <dgm:cxn modelId="{61878677-2623-4AEA-8B1B-61232A3DD2A3}" type="presParOf" srcId="{957312A9-75B1-402C-964C-427C15F394CD}" destId="{9F0D704D-51D4-437E-BE19-BB9F790A5C12}" srcOrd="0" destOrd="0" presId="urn:microsoft.com/office/officeart/2005/8/layout/list1"/>
    <dgm:cxn modelId="{5FE3F8EE-19A4-414E-87E4-CB14A2FF3245}" type="presParOf" srcId="{957312A9-75B1-402C-964C-427C15F394CD}" destId="{FE937568-4701-41C9-9FAF-B5CD4B775F1F}" srcOrd="1" destOrd="0" presId="urn:microsoft.com/office/officeart/2005/8/layout/list1"/>
    <dgm:cxn modelId="{DE1DC8C4-9816-425A-A783-7B1B4825A4B9}" type="presParOf" srcId="{F9CAD9F9-3AF3-4D56-84DF-9E349EEB91DC}" destId="{6DD8E0F5-1306-4234-B673-A0932A5F1240}" srcOrd="5" destOrd="0" presId="urn:microsoft.com/office/officeart/2005/8/layout/list1"/>
    <dgm:cxn modelId="{809C61F9-36A5-4DE4-9327-E3E0D53CA4DD}" type="presParOf" srcId="{F9CAD9F9-3AF3-4D56-84DF-9E349EEB91DC}" destId="{E1148673-DC38-4240-9927-411562D52CF3}" srcOrd="6" destOrd="0" presId="urn:microsoft.com/office/officeart/2005/8/layout/list1"/>
    <dgm:cxn modelId="{D1B6872F-EB9E-462E-8BE8-1B6312BB261B}" type="presParOf" srcId="{F9CAD9F9-3AF3-4D56-84DF-9E349EEB91DC}" destId="{DB36916B-0E57-41DF-A493-DEF1BEE7464F}" srcOrd="7" destOrd="0" presId="urn:microsoft.com/office/officeart/2005/8/layout/list1"/>
    <dgm:cxn modelId="{1A3EDC0F-DFEE-4660-9AB2-46ACD730833D}" type="presParOf" srcId="{F9CAD9F9-3AF3-4D56-84DF-9E349EEB91DC}" destId="{95B13ECA-7974-4641-BD7B-9D585B3D36F8}" srcOrd="8" destOrd="0" presId="urn:microsoft.com/office/officeart/2005/8/layout/list1"/>
    <dgm:cxn modelId="{E68574C7-CAA7-4793-A2A6-9063F539A343}" type="presParOf" srcId="{95B13ECA-7974-4641-BD7B-9D585B3D36F8}" destId="{FE1123A4-3686-408D-9F31-DA640B85A93D}" srcOrd="0" destOrd="0" presId="urn:microsoft.com/office/officeart/2005/8/layout/list1"/>
    <dgm:cxn modelId="{D38893D5-AB69-47EC-9F45-5BE29E410B8F}" type="presParOf" srcId="{95B13ECA-7974-4641-BD7B-9D585B3D36F8}" destId="{C2B186F7-4A61-4D02-9CBC-F927DC39D470}" srcOrd="1" destOrd="0" presId="urn:microsoft.com/office/officeart/2005/8/layout/list1"/>
    <dgm:cxn modelId="{8C8B55C8-F632-4802-820F-C90DA4F2C30A}" type="presParOf" srcId="{F9CAD9F9-3AF3-4D56-84DF-9E349EEB91DC}" destId="{3AD51790-47BB-49EC-A519-FE0CEB045566}" srcOrd="9" destOrd="0" presId="urn:microsoft.com/office/officeart/2005/8/layout/list1"/>
    <dgm:cxn modelId="{6AFD7A9A-3988-4167-A0F4-3C8A7C6B960B}" type="presParOf" srcId="{F9CAD9F9-3AF3-4D56-84DF-9E349EEB91DC}" destId="{B0D061E0-6FF2-431A-AF6D-2B8CEE048AAD}" srcOrd="10" destOrd="0" presId="urn:microsoft.com/office/officeart/2005/8/layout/list1"/>
    <dgm:cxn modelId="{DA11607A-7F1D-4B97-A358-A1CDDDF6ABF0}" type="presParOf" srcId="{F9CAD9F9-3AF3-4D56-84DF-9E349EEB91DC}" destId="{6470A033-165E-4C1A-BACC-73D74AAD4182}" srcOrd="11" destOrd="0" presId="urn:microsoft.com/office/officeart/2005/8/layout/list1"/>
    <dgm:cxn modelId="{16E48736-E958-4B3C-BAB8-E2191095ACBD}" type="presParOf" srcId="{F9CAD9F9-3AF3-4D56-84DF-9E349EEB91DC}" destId="{EC762753-65A1-4A0F-85B8-AC8BC69E517E}" srcOrd="12" destOrd="0" presId="urn:microsoft.com/office/officeart/2005/8/layout/list1"/>
    <dgm:cxn modelId="{56E248CA-13BC-42EA-8AB1-B221ECAAD97F}" type="presParOf" srcId="{EC762753-65A1-4A0F-85B8-AC8BC69E517E}" destId="{548D7A72-D223-4038-B8D4-075AE5C840DD}" srcOrd="0" destOrd="0" presId="urn:microsoft.com/office/officeart/2005/8/layout/list1"/>
    <dgm:cxn modelId="{3ADF64DB-96C2-456A-9807-F116246BD00C}" type="presParOf" srcId="{EC762753-65A1-4A0F-85B8-AC8BC69E517E}" destId="{71151EB3-1F39-4A86-86C3-65C1F6C0EED8}" srcOrd="1" destOrd="0" presId="urn:microsoft.com/office/officeart/2005/8/layout/list1"/>
    <dgm:cxn modelId="{B86F8F8B-FB89-4926-81A3-19CB06F9F1DE}" type="presParOf" srcId="{F9CAD9F9-3AF3-4D56-84DF-9E349EEB91DC}" destId="{D20696E4-A9AE-4F77-A416-3BD25DDCF90B}" srcOrd="13" destOrd="0" presId="urn:microsoft.com/office/officeart/2005/8/layout/list1"/>
    <dgm:cxn modelId="{0E09DAE7-638E-4300-937F-8B22AB2D9210}" type="presParOf" srcId="{F9CAD9F9-3AF3-4D56-84DF-9E349EEB91DC}" destId="{E1DD3409-6D52-4821-A3F4-E3D88F42059C}" srcOrd="14" destOrd="0" presId="urn:microsoft.com/office/officeart/2005/8/layout/list1"/>
    <dgm:cxn modelId="{5D510A9A-B402-4C62-AC11-6C5FB86147AA}" type="presParOf" srcId="{F9CAD9F9-3AF3-4D56-84DF-9E349EEB91DC}" destId="{E0919664-2BD6-45FA-9003-BB6A99836066}" srcOrd="15" destOrd="0" presId="urn:microsoft.com/office/officeart/2005/8/layout/list1"/>
    <dgm:cxn modelId="{0E449EF0-065A-4CAD-97CB-C7505B6A6936}" type="presParOf" srcId="{F9CAD9F9-3AF3-4D56-84DF-9E349EEB91DC}" destId="{DD520FA9-D815-48C3-9F36-7EEE1C941836}" srcOrd="16" destOrd="0" presId="urn:microsoft.com/office/officeart/2005/8/layout/list1"/>
    <dgm:cxn modelId="{BA46CEE6-F04E-4904-8DBB-F11CB3B8173C}" type="presParOf" srcId="{DD520FA9-D815-48C3-9F36-7EEE1C941836}" destId="{9F0A1AAF-3DC3-43A1-ABCC-991A1710EA98}" srcOrd="0" destOrd="0" presId="urn:microsoft.com/office/officeart/2005/8/layout/list1"/>
    <dgm:cxn modelId="{67A0039B-60C0-4525-A808-832CDD1B1388}" type="presParOf" srcId="{DD520FA9-D815-48C3-9F36-7EEE1C941836}" destId="{2A1EDA29-F04A-4F65-BA95-AFC2D104F82E}" srcOrd="1" destOrd="0" presId="urn:microsoft.com/office/officeart/2005/8/layout/list1"/>
    <dgm:cxn modelId="{387A589D-4E17-47D2-92F9-544895468670}" type="presParOf" srcId="{F9CAD9F9-3AF3-4D56-84DF-9E349EEB91DC}" destId="{7F72A629-1A36-4496-987B-6B80FE070FC8}" srcOrd="17" destOrd="0" presId="urn:microsoft.com/office/officeart/2005/8/layout/list1"/>
    <dgm:cxn modelId="{41D7C650-6403-48FD-ABFA-CC725E1F2D43}" type="presParOf" srcId="{F9CAD9F9-3AF3-4D56-84DF-9E349EEB91DC}" destId="{FF5E80A8-F00C-4286-A394-9CF0814BF48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9432BE-AD2F-4758-B14C-90EBE5BE9295}">
      <dsp:nvSpPr>
        <dsp:cNvPr id="0" name=""/>
        <dsp:cNvSpPr/>
      </dsp:nvSpPr>
      <dsp:spPr>
        <a:xfrm>
          <a:off x="0" y="622284"/>
          <a:ext cx="792088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F513F-7EFC-4FDD-A20C-E0C9D812C065}">
      <dsp:nvSpPr>
        <dsp:cNvPr id="0" name=""/>
        <dsp:cNvSpPr/>
      </dsp:nvSpPr>
      <dsp:spPr>
        <a:xfrm>
          <a:off x="396044" y="268044"/>
          <a:ext cx="554461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rgbClr val="002060"/>
              </a:solidFill>
              <a:latin typeface="Comic Sans MS" panose="030F0702030302020204" pitchFamily="66" charset="0"/>
            </a:rPr>
            <a:t>Tus éxitos, tus miedos, tus sueños. </a:t>
          </a:r>
          <a:endParaRPr lang="es-ES" sz="2400" kern="1200" dirty="0">
            <a:solidFill>
              <a:srgbClr val="002060"/>
            </a:solidFill>
            <a:latin typeface="Comic Sans MS" panose="030F0702030302020204" pitchFamily="66" charset="0"/>
          </a:endParaRPr>
        </a:p>
      </dsp:txBody>
      <dsp:txXfrm>
        <a:off x="430629" y="302629"/>
        <a:ext cx="5475446" cy="639310"/>
      </dsp:txXfrm>
    </dsp:sp>
    <dsp:sp modelId="{FE6B2FEC-487C-4254-9C99-DC31BC3E0DEC}">
      <dsp:nvSpPr>
        <dsp:cNvPr id="0" name=""/>
        <dsp:cNvSpPr/>
      </dsp:nvSpPr>
      <dsp:spPr>
        <a:xfrm>
          <a:off x="0" y="1710924"/>
          <a:ext cx="792088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26DF5-B96F-4411-B176-C1193BDCCD5F}">
      <dsp:nvSpPr>
        <dsp:cNvPr id="0" name=""/>
        <dsp:cNvSpPr/>
      </dsp:nvSpPr>
      <dsp:spPr>
        <a:xfrm>
          <a:off x="396044" y="1356684"/>
          <a:ext cx="554461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rgbClr val="FF0000"/>
              </a:solidFill>
              <a:latin typeface="Comic Sans MS" panose="030F0702030302020204" pitchFamily="66" charset="0"/>
            </a:rPr>
            <a:t>Relación con Dios.</a:t>
          </a:r>
          <a:endParaRPr lang="es-ES" sz="2400" kern="1200" dirty="0">
            <a:solidFill>
              <a:srgbClr val="FF0000"/>
            </a:solidFill>
            <a:latin typeface="Comic Sans MS" panose="030F0702030302020204" pitchFamily="66" charset="0"/>
          </a:endParaRPr>
        </a:p>
      </dsp:txBody>
      <dsp:txXfrm>
        <a:off x="430629" y="1391269"/>
        <a:ext cx="5475446" cy="639310"/>
      </dsp:txXfrm>
    </dsp:sp>
    <dsp:sp modelId="{7F850537-51DD-4E0F-9036-CEAC08E36248}">
      <dsp:nvSpPr>
        <dsp:cNvPr id="0" name=""/>
        <dsp:cNvSpPr/>
      </dsp:nvSpPr>
      <dsp:spPr>
        <a:xfrm>
          <a:off x="0" y="2799564"/>
          <a:ext cx="792088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7641E0-BD7F-4811-9EE4-F315812B479B}">
      <dsp:nvSpPr>
        <dsp:cNvPr id="0" name=""/>
        <dsp:cNvSpPr/>
      </dsp:nvSpPr>
      <dsp:spPr>
        <a:xfrm>
          <a:off x="396044" y="2445324"/>
          <a:ext cx="5544616" cy="7084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solidFill>
                <a:srgbClr val="002060"/>
              </a:solidFill>
              <a:latin typeface="Comic Sans MS" panose="030F0702030302020204" pitchFamily="66" charset="0"/>
            </a:rPr>
            <a:t>Los aportes de la FE a tu vida.</a:t>
          </a:r>
          <a:endParaRPr lang="es-ES" sz="2400" kern="1200" dirty="0">
            <a:solidFill>
              <a:srgbClr val="002060"/>
            </a:solidFill>
            <a:latin typeface="Comic Sans MS" panose="030F0702030302020204" pitchFamily="66" charset="0"/>
          </a:endParaRPr>
        </a:p>
      </dsp:txBody>
      <dsp:txXfrm>
        <a:off x="430629" y="2479909"/>
        <a:ext cx="5475446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2A6D2-6EF9-429C-A7FF-4C62B0CA5CCD}">
      <dsp:nvSpPr>
        <dsp:cNvPr id="0" name=""/>
        <dsp:cNvSpPr/>
      </dsp:nvSpPr>
      <dsp:spPr>
        <a:xfrm>
          <a:off x="0" y="53606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7C3907-2FCC-420B-8092-66B69ABF03CB}">
      <dsp:nvSpPr>
        <dsp:cNvPr id="0" name=""/>
        <dsp:cNvSpPr/>
      </dsp:nvSpPr>
      <dsp:spPr>
        <a:xfrm>
          <a:off x="411480" y="27038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rgbClr val="002060"/>
              </a:solidFill>
              <a:latin typeface="Comic Sans MS" panose="030F0702030302020204" pitchFamily="66" charset="0"/>
            </a:rPr>
            <a:t>Crecer  en la relación con Dios.</a:t>
          </a:r>
          <a:endParaRPr lang="es-ES" sz="1800" kern="1200" dirty="0">
            <a:solidFill>
              <a:srgbClr val="002060"/>
            </a:solidFill>
            <a:latin typeface="Comic Sans MS" panose="030F0702030302020204" pitchFamily="66" charset="0"/>
          </a:endParaRPr>
        </a:p>
      </dsp:txBody>
      <dsp:txXfrm>
        <a:off x="437419" y="296320"/>
        <a:ext cx="5708842" cy="479482"/>
      </dsp:txXfrm>
    </dsp:sp>
    <dsp:sp modelId="{E1148673-DC38-4240-9927-411562D52CF3}">
      <dsp:nvSpPr>
        <dsp:cNvPr id="0" name=""/>
        <dsp:cNvSpPr/>
      </dsp:nvSpPr>
      <dsp:spPr>
        <a:xfrm>
          <a:off x="0" y="135254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937568-4701-41C9-9FAF-B5CD4B775F1F}">
      <dsp:nvSpPr>
        <dsp:cNvPr id="0" name=""/>
        <dsp:cNvSpPr/>
      </dsp:nvSpPr>
      <dsp:spPr>
        <a:xfrm>
          <a:off x="411480" y="108686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 </a:t>
          </a:r>
          <a:r>
            <a:rPr lang="es-ES" sz="1800" kern="1200" dirty="0" smtClean="0">
              <a:solidFill>
                <a:srgbClr val="FF0000"/>
              </a:solidFill>
              <a:latin typeface="Comic Sans MS" panose="030F0702030302020204" pitchFamily="66" charset="0"/>
            </a:rPr>
            <a:t>Identificar experiencias de Dios</a:t>
          </a:r>
          <a:r>
            <a:rPr lang="es-ES" sz="1800" kern="1200" dirty="0" smtClean="0">
              <a:solidFill>
                <a:srgbClr val="FF0000"/>
              </a:solidFill>
            </a:rPr>
            <a:t>.</a:t>
          </a:r>
          <a:endParaRPr lang="es-ES" sz="1800" kern="1200" dirty="0">
            <a:solidFill>
              <a:srgbClr val="FF0000"/>
            </a:solidFill>
          </a:endParaRPr>
        </a:p>
      </dsp:txBody>
      <dsp:txXfrm>
        <a:off x="437419" y="1112800"/>
        <a:ext cx="5708842" cy="479482"/>
      </dsp:txXfrm>
    </dsp:sp>
    <dsp:sp modelId="{B0D061E0-6FF2-431A-AF6D-2B8CEE048AAD}">
      <dsp:nvSpPr>
        <dsp:cNvPr id="0" name=""/>
        <dsp:cNvSpPr/>
      </dsp:nvSpPr>
      <dsp:spPr>
        <a:xfrm>
          <a:off x="0" y="216902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B186F7-4A61-4D02-9CBC-F927DC39D470}">
      <dsp:nvSpPr>
        <dsp:cNvPr id="0" name=""/>
        <dsp:cNvSpPr/>
      </dsp:nvSpPr>
      <dsp:spPr>
        <a:xfrm>
          <a:off x="411480" y="190334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rgbClr val="002060"/>
              </a:solidFill>
              <a:latin typeface="Comic Sans MS" panose="030F0702030302020204" pitchFamily="66" charset="0"/>
            </a:rPr>
            <a:t>Compartir experiencias de vida personal y social.</a:t>
          </a:r>
          <a:endParaRPr lang="es-ES" sz="1800" kern="1200" dirty="0">
            <a:solidFill>
              <a:srgbClr val="002060"/>
            </a:solidFill>
            <a:latin typeface="Comic Sans MS" panose="030F0702030302020204" pitchFamily="66" charset="0"/>
          </a:endParaRPr>
        </a:p>
      </dsp:txBody>
      <dsp:txXfrm>
        <a:off x="437419" y="1929280"/>
        <a:ext cx="5708842" cy="479482"/>
      </dsp:txXfrm>
    </dsp:sp>
    <dsp:sp modelId="{E1DD3409-6D52-4821-A3F4-E3D88F42059C}">
      <dsp:nvSpPr>
        <dsp:cNvPr id="0" name=""/>
        <dsp:cNvSpPr/>
      </dsp:nvSpPr>
      <dsp:spPr>
        <a:xfrm>
          <a:off x="0" y="298550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151EB3-1F39-4A86-86C3-65C1F6C0EED8}">
      <dsp:nvSpPr>
        <dsp:cNvPr id="0" name=""/>
        <dsp:cNvSpPr/>
      </dsp:nvSpPr>
      <dsp:spPr>
        <a:xfrm>
          <a:off x="411480" y="271982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rgbClr val="FF0000"/>
              </a:solidFill>
              <a:latin typeface="Comic Sans MS" panose="030F0702030302020204" pitchFamily="66" charset="0"/>
            </a:rPr>
            <a:t>Recibir una opinión diferente.</a:t>
          </a:r>
          <a:r>
            <a:rPr lang="es-ES" sz="1800" kern="1200" dirty="0" smtClean="0"/>
            <a:t> </a:t>
          </a:r>
          <a:endParaRPr lang="es-ES" sz="1800" kern="1200" dirty="0"/>
        </a:p>
      </dsp:txBody>
      <dsp:txXfrm>
        <a:off x="437419" y="2745760"/>
        <a:ext cx="5708842" cy="479482"/>
      </dsp:txXfrm>
    </dsp:sp>
    <dsp:sp modelId="{FF5E80A8-F00C-4286-A394-9CF0814BF48B}">
      <dsp:nvSpPr>
        <dsp:cNvPr id="0" name=""/>
        <dsp:cNvSpPr/>
      </dsp:nvSpPr>
      <dsp:spPr>
        <a:xfrm>
          <a:off x="0" y="3801981"/>
          <a:ext cx="8229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1EDA29-F04A-4F65-BA95-AFC2D104F82E}">
      <dsp:nvSpPr>
        <dsp:cNvPr id="0" name=""/>
        <dsp:cNvSpPr/>
      </dsp:nvSpPr>
      <dsp:spPr>
        <a:xfrm>
          <a:off x="411480" y="3536301"/>
          <a:ext cx="57607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rgbClr val="002060"/>
              </a:solidFill>
              <a:latin typeface="Comic Sans MS" panose="030F0702030302020204" pitchFamily="66" charset="0"/>
            </a:rPr>
            <a:t>Discernir y tomar decisiones.</a:t>
          </a:r>
          <a:endParaRPr lang="es-ES" sz="1800" kern="1200" dirty="0">
            <a:solidFill>
              <a:srgbClr val="002060"/>
            </a:solidFill>
            <a:latin typeface="Comic Sans MS" panose="030F0702030302020204" pitchFamily="66" charset="0"/>
          </a:endParaRPr>
        </a:p>
      </dsp:txBody>
      <dsp:txXfrm>
        <a:off x="437419" y="3562240"/>
        <a:ext cx="5708842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914A93-11D1-4E10-A64B-3A6BE4663B4F}" type="datetimeFigureOut">
              <a:rPr lang="es-ES" smtClean="0"/>
              <a:t>04/06/2020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572A335-0210-4477-BBA8-1540E6E9F593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Acompañamiento espiritual para todos.</a:t>
            </a:r>
            <a:br>
              <a:rPr lang="es-E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</a:br>
            <a:r>
              <a:rPr lang="es-E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Colegio Parroquial Francisco Didier</a:t>
            </a:r>
            <a:br>
              <a:rPr lang="es-E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</a:br>
            <a:r>
              <a:rPr lang="es-ES" sz="28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de Zapallar</a:t>
            </a:r>
            <a:endParaRPr lang="es-ES" sz="28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3" y="2791619"/>
            <a:ext cx="6336704" cy="29416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400641"/>
            <a:ext cx="2016224" cy="1213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177742"/>
              </p:ext>
            </p:extLst>
          </p:nvPr>
        </p:nvGraphicFramePr>
        <p:xfrm>
          <a:off x="692727" y="6012873"/>
          <a:ext cx="7730837" cy="581891"/>
        </p:xfrm>
        <a:graphic>
          <a:graphicData uri="http://schemas.openxmlformats.org/drawingml/2006/table">
            <a:tbl>
              <a:tblPr/>
              <a:tblGrid>
                <a:gridCol w="7730837"/>
              </a:tblGrid>
              <a:tr h="581891">
                <a:tc>
                  <a:txBody>
                    <a:bodyPr/>
                    <a:lstStyle/>
                    <a:p>
                      <a:pPr algn="r"/>
                      <a:r>
                        <a:rPr lang="es-ES" sz="1400" b="1" dirty="0" smtClean="0">
                          <a:latin typeface="Comic Sans MS" panose="030F0702030302020204" pitchFamily="66" charset="0"/>
                        </a:rPr>
                        <a:t>Departamento de religión.</a:t>
                      </a:r>
                    </a:p>
                    <a:p>
                      <a:pPr algn="r"/>
                      <a:r>
                        <a:rPr lang="es-ES" sz="1400" b="1" dirty="0" smtClean="0">
                          <a:latin typeface="Comic Sans MS" panose="030F0702030302020204" pitchFamily="66" charset="0"/>
                        </a:rPr>
                        <a:t>Profesores: Gumercindo Olivares, Diego Carrasco.</a:t>
                      </a:r>
                      <a:endParaRPr lang="es-ES" sz="1400" b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44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>
                <a:solidFill>
                  <a:srgbClr val="00B0F0"/>
                </a:solidFill>
                <a:latin typeface="Comic Sans MS" panose="030F0702030302020204" pitchFamily="66" charset="0"/>
              </a:rPr>
              <a:t>¿QUÉ ES EL ACOMPAÑAMIENTO ESPIRITUAL?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dirty="0"/>
          </a:p>
          <a:p>
            <a:pPr marL="0" indent="0" algn="just">
              <a:buNone/>
            </a:pPr>
            <a:endParaRPr lang="es-ES" dirty="0" smtClean="0">
              <a:latin typeface="Comic Sans MS" panose="030F0702030302020204" pitchFamily="66" charset="0"/>
            </a:endParaRPr>
          </a:p>
          <a:p>
            <a:pPr algn="just"/>
            <a:endParaRPr lang="es-ES" dirty="0">
              <a:latin typeface="Comic Sans MS" panose="030F0702030302020204" pitchFamily="66" charset="0"/>
            </a:endParaRPr>
          </a:p>
          <a:p>
            <a:pPr algn="just"/>
            <a:endParaRPr lang="es-ES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>
                <a:latin typeface="Comic Sans MS" panose="030F0702030302020204" pitchFamily="66" charset="0"/>
              </a:rPr>
              <a:t>El </a:t>
            </a:r>
            <a:r>
              <a:rPr lang="es-ES" dirty="0">
                <a:latin typeface="Comic Sans MS" panose="030F0702030302020204" pitchFamily="66" charset="0"/>
              </a:rPr>
              <a:t>acompañamiento espiritual es una serie de conversaciones entre dos personas, que se orienta a buscar </a:t>
            </a:r>
            <a:r>
              <a:rPr lang="es-ES" dirty="0" smtClean="0">
                <a:latin typeface="Comic Sans MS" panose="030F0702030302020204" pitchFamily="66" charset="0"/>
              </a:rPr>
              <a:t>lo que  Dios espera </a:t>
            </a:r>
            <a:r>
              <a:rPr lang="es-ES" dirty="0">
                <a:latin typeface="Comic Sans MS" panose="030F0702030302020204" pitchFamily="66" charset="0"/>
              </a:rPr>
              <a:t>para una de </a:t>
            </a:r>
            <a:r>
              <a:rPr lang="es-ES" dirty="0" smtClean="0">
                <a:latin typeface="Comic Sans MS" panose="030F0702030302020204" pitchFamily="66" charset="0"/>
              </a:rPr>
              <a:t>ellas</a:t>
            </a:r>
            <a:r>
              <a:rPr lang="es-ES" dirty="0" smtClean="0"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es-ES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>
                <a:latin typeface="Comic Sans MS" panose="030F0702030302020204" pitchFamily="66" charset="0"/>
              </a:rPr>
              <a:t>Mediante </a:t>
            </a:r>
            <a:r>
              <a:rPr lang="es-ES" dirty="0" smtClean="0">
                <a:latin typeface="Comic Sans MS" panose="030F0702030302020204" pitchFamily="66" charset="0"/>
              </a:rPr>
              <a:t>frecuentes </a:t>
            </a:r>
            <a:r>
              <a:rPr lang="es-ES" dirty="0">
                <a:latin typeface="Comic Sans MS" panose="030F0702030302020204" pitchFamily="66" charset="0"/>
              </a:rPr>
              <a:t>encuentros en los que se utilizan numerosos recursos de diálogo y </a:t>
            </a:r>
            <a:r>
              <a:rPr lang="es-ES" dirty="0" smtClean="0">
                <a:latin typeface="Comic Sans MS" panose="030F0702030302020204" pitchFamily="66" charset="0"/>
              </a:rPr>
              <a:t>en los </a:t>
            </a:r>
            <a:r>
              <a:rPr lang="es-ES" dirty="0">
                <a:latin typeface="Comic Sans MS" panose="030F0702030302020204" pitchFamily="66" charset="0"/>
              </a:rPr>
              <a:t>que se ofrece también algunos instrumentos útiles para la vida </a:t>
            </a:r>
            <a:r>
              <a:rPr lang="es-ES" dirty="0" smtClean="0">
                <a:latin typeface="Comic Sans MS" panose="030F0702030302020204" pitchFamily="66" charset="0"/>
              </a:rPr>
              <a:t>cristiana.</a:t>
            </a:r>
            <a:endParaRPr lang="es-ES" dirty="0">
              <a:latin typeface="Comic Sans MS" panose="030F0702030302020204" pitchFamily="66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412776"/>
            <a:ext cx="2552700" cy="16561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7476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>
                <a:latin typeface="Comic Sans MS" panose="030F0702030302020204" pitchFamily="66" charset="0"/>
              </a:rPr>
              <a:t/>
            </a:r>
            <a:br>
              <a:rPr lang="es-ES" dirty="0">
                <a:latin typeface="Comic Sans MS" panose="030F0702030302020204" pitchFamily="66" charset="0"/>
              </a:rPr>
            </a:br>
            <a:r>
              <a:rPr lang="es-ES" dirty="0">
                <a:latin typeface="Comic Sans MS" panose="030F0702030302020204" pitchFamily="66" charset="0"/>
              </a:rPr>
              <a:t/>
            </a:r>
            <a:br>
              <a:rPr lang="es-ES" dirty="0">
                <a:latin typeface="Comic Sans MS" panose="030F0702030302020204" pitchFamily="66" charset="0"/>
              </a:rPr>
            </a:br>
            <a:r>
              <a:rPr lang="es-ES" sz="31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¿Qué es el acompañamiento espiritual?</a:t>
            </a:r>
            <a:endParaRPr lang="es-ES" sz="31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>
                <a:latin typeface="Comic Sans MS" panose="030F0702030302020204" pitchFamily="66" charset="0"/>
              </a:rPr>
              <a:t>El </a:t>
            </a:r>
            <a:r>
              <a:rPr lang="es-ES" dirty="0">
                <a:latin typeface="Comic Sans MS" panose="030F0702030302020204" pitchFamily="66" charset="0"/>
              </a:rPr>
              <a:t>Acompañamiento Espiritual ha sido parte de la tradición cristiana por siglos. </a:t>
            </a:r>
            <a:endParaRPr lang="es-ES" dirty="0" smtClean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dirty="0" smtClean="0">
                <a:latin typeface="Comic Sans MS" panose="030F0702030302020204" pitchFamily="66" charset="0"/>
              </a:rPr>
              <a:t>Hoy </a:t>
            </a:r>
            <a:r>
              <a:rPr lang="es-ES" dirty="0">
                <a:latin typeface="Comic Sans MS" panose="030F0702030302020204" pitchFamily="66" charset="0"/>
              </a:rPr>
              <a:t>en día se refiere a un trato frecuente entre </a:t>
            </a:r>
            <a:r>
              <a:rPr lang="es-ES" dirty="0" smtClean="0">
                <a:latin typeface="Comic Sans MS" panose="030F0702030302020204" pitchFamily="66" charset="0"/>
              </a:rPr>
              <a:t>u acompañante </a:t>
            </a:r>
            <a:r>
              <a:rPr lang="es-ES" dirty="0">
                <a:latin typeface="Comic Sans MS" panose="030F0702030302020204" pitchFamily="66" charset="0"/>
              </a:rPr>
              <a:t>espiritual y un acompañado, o sea, una persona que quiera mejorar su vida espiritual y profundizar su relación con Dios.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84784"/>
            <a:ext cx="3528392" cy="17156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5182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>
                <a:solidFill>
                  <a:srgbClr val="00B0F0"/>
                </a:solidFill>
                <a:latin typeface="Comic Sans MS" panose="030F0702030302020204" pitchFamily="66" charset="0"/>
              </a:rPr>
              <a:t>¿DE </a:t>
            </a:r>
            <a:r>
              <a:rPr lang="es-ES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QUÉ </a:t>
            </a:r>
            <a:r>
              <a:rPr lang="es-ES" dirty="0">
                <a:solidFill>
                  <a:srgbClr val="00B0F0"/>
                </a:solidFill>
                <a:latin typeface="Comic Sans MS" panose="030F0702030302020204" pitchFamily="66" charset="0"/>
              </a:rPr>
              <a:t>HABLAR?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" dirty="0">
                <a:latin typeface="Comic Sans MS" panose="030F0702030302020204" pitchFamily="66" charset="0"/>
              </a:rPr>
              <a:t>Ya que Dios está presente en toda tu vida, cualquier cosa que  te afecte  es tópico  de conversación.   Puedes hablar sobre</a:t>
            </a:r>
            <a:r>
              <a:rPr lang="es-ES" dirty="0" smtClean="0">
                <a:latin typeface="Comic Sans MS" panose="030F0702030302020204" pitchFamily="66" charset="0"/>
              </a:rPr>
              <a:t>:</a:t>
            </a:r>
            <a:endParaRPr lang="es-ES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ES" dirty="0" smtClean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s-ES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998076370"/>
              </p:ext>
            </p:extLst>
          </p:nvPr>
        </p:nvGraphicFramePr>
        <p:xfrm>
          <a:off x="539552" y="2852936"/>
          <a:ext cx="792088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2189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dirty="0">
                <a:solidFill>
                  <a:srgbClr val="00B0F0"/>
                </a:solidFill>
                <a:latin typeface="Comic Sans MS" panose="030F0702030302020204" pitchFamily="66" charset="0"/>
              </a:rPr>
              <a:t>RAZONES PARA BUSCAR ACOMPAÑAMIENTO ESPIRITUAL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8510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968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Déjate acompañar.</a:t>
            </a:r>
            <a:endParaRPr lang="es-E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>
                <a:latin typeface="Comic Sans MS" panose="030F0702030302020204" pitchFamily="66" charset="0"/>
              </a:rPr>
              <a:t>La espiritualidad es un movimiento de búsqueda personal en </a:t>
            </a:r>
            <a:r>
              <a:rPr lang="es-ES" dirty="0" smtClean="0">
                <a:latin typeface="Comic Sans MS" panose="030F0702030302020204" pitchFamily="66" charset="0"/>
              </a:rPr>
              <a:t>tres direcciones</a:t>
            </a:r>
            <a:r>
              <a:rPr lang="es-ES" dirty="0"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es-ES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r>
              <a:rPr lang="es-E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acia </a:t>
            </a:r>
            <a:r>
              <a:rPr lang="es-E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el interior de uno mismo en búsqueda de </a:t>
            </a:r>
            <a:r>
              <a:rPr lang="es-E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SENTIDO.</a:t>
            </a:r>
          </a:p>
          <a:p>
            <a:pPr marL="0" indent="0" algn="just">
              <a:buNone/>
            </a:pPr>
            <a:endParaRPr lang="es-ES" sz="2000" dirty="0"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es-E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acia </a:t>
            </a:r>
            <a:r>
              <a:rPr lang="es-E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el entorno en búsqueda de </a:t>
            </a:r>
            <a:r>
              <a:rPr lang="es-ES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CONEXIÓN.</a:t>
            </a:r>
          </a:p>
          <a:p>
            <a:pPr marL="0" indent="0" algn="just">
              <a:buNone/>
            </a:pPr>
            <a:endParaRPr lang="es-ES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E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H</a:t>
            </a:r>
            <a:r>
              <a:rPr lang="es-ES" sz="2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acia </a:t>
            </a:r>
            <a:r>
              <a:rPr lang="es-ES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el más allá en búsqueda de TRASCENDENCIA</a:t>
            </a:r>
            <a:r>
              <a:rPr lang="es-ES" dirty="0">
                <a:solidFill>
                  <a:srgbClr val="002060"/>
                </a:solidFill>
                <a:latin typeface="Comic Sans MS" panose="030F0702030302020204" pitchFamily="66" charset="0"/>
              </a:rPr>
              <a:t>.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725144"/>
            <a:ext cx="396044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600643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Una invitación para todos…</a:t>
            </a:r>
            <a:endParaRPr lang="es-ES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Comic Sans MS" panose="030F0702030302020204" pitchFamily="66" charset="0"/>
              </a:rPr>
              <a:t>Todos podemos dejarnos acompañar, compartir la vida y la fe, nuestro colegio tiene un gran equipo que esta dispuesto y con mucha humildad a caminar junto a ti. </a:t>
            </a:r>
            <a:endParaRPr lang="es-ES" sz="20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dirty="0" smtClean="0">
                <a:latin typeface="Comic Sans MS" panose="030F0702030302020204" pitchFamily="66" charset="0"/>
              </a:rPr>
              <a:t>Esta invitación es personal y sincera, ha compartir tus experiencias de vida, la cual tiene como principal motivación, el aporte de  la fe en tu vida. </a:t>
            </a:r>
            <a:endParaRPr lang="es-ES" sz="2000" dirty="0">
              <a:latin typeface="Comic Sans MS" panose="030F0702030302020204" pitchFamily="66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645024"/>
            <a:ext cx="4187180" cy="27083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417436"/>
              </p:ext>
            </p:extLst>
          </p:nvPr>
        </p:nvGraphicFramePr>
        <p:xfrm>
          <a:off x="467544" y="6063801"/>
          <a:ext cx="3449782" cy="579120"/>
        </p:xfrm>
        <a:graphic>
          <a:graphicData uri="http://schemas.openxmlformats.org/drawingml/2006/table">
            <a:tbl>
              <a:tblPr/>
              <a:tblGrid>
                <a:gridCol w="3449782"/>
              </a:tblGrid>
              <a:tr h="374072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solidFill>
                            <a:srgbClr val="00B0F0"/>
                          </a:solidFill>
                          <a:latin typeface="Comic Sans MS" panose="030F0702030302020204" pitchFamily="66" charset="0"/>
                        </a:rPr>
                        <a:t>Departamento de religión CPFD. </a:t>
                      </a:r>
                    </a:p>
                    <a:p>
                      <a:endParaRPr lang="es-ES" sz="1600" dirty="0">
                        <a:solidFill>
                          <a:srgbClr val="00B0F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077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74</TotalTime>
  <Words>326</Words>
  <Application>Microsoft Office PowerPoint</Application>
  <PresentationFormat>Presentación en pantalla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Paja</vt:lpstr>
      <vt:lpstr>Acompañamiento espiritual para todos. Colegio Parroquial Francisco Didier  de Zapallar</vt:lpstr>
      <vt:lpstr>¿QUÉ ES EL ACOMPAÑAMIENTO ESPIRITUAL?</vt:lpstr>
      <vt:lpstr>  ¿Qué es el acompañamiento espiritual?</vt:lpstr>
      <vt:lpstr>¿DE QUÉ HABLAR?</vt:lpstr>
      <vt:lpstr>RAZONES PARA BUSCAR ACOMPAÑAMIENTO ESPIRITUAL</vt:lpstr>
      <vt:lpstr>Déjate acompañar.</vt:lpstr>
      <vt:lpstr>Una invitación para todos…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Acompañamiento espiritual para todos Colegio Francisco Didier de Zapallar</dc:title>
  <dc:creator>Casa</dc:creator>
  <cp:lastModifiedBy>Casa</cp:lastModifiedBy>
  <cp:revision>7</cp:revision>
  <dcterms:created xsi:type="dcterms:W3CDTF">2020-06-04T17:54:45Z</dcterms:created>
  <dcterms:modified xsi:type="dcterms:W3CDTF">2020-06-04T19:45:59Z</dcterms:modified>
</cp:coreProperties>
</file>